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7" r:id="rId3"/>
    <p:sldId id="258" r:id="rId4"/>
    <p:sldId id="259" r:id="rId5"/>
    <p:sldId id="262"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107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7/10/2015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7/10/2015</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7/10/2015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7/10/2015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7/10/2015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7/10/2015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7/10/2015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7/10/2015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7/10/2015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7/10/2015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7/10/2015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7/10/2015</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7/10/2015</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a:t>
            </a:r>
            <a:endParaRPr lang="en-US" dirty="0"/>
          </a:p>
        </p:txBody>
      </p:sp>
      <p:sp>
        <p:nvSpPr>
          <p:cNvPr id="3" name="Content Placeholder 2"/>
          <p:cNvSpPr>
            <a:spLocks noGrp="1"/>
          </p:cNvSpPr>
          <p:nvPr>
            <p:ph idx="1"/>
          </p:nvPr>
        </p:nvSpPr>
        <p:spPr>
          <a:xfrm>
            <a:off x="401934" y="1949823"/>
            <a:ext cx="8311997" cy="4576629"/>
          </a:xfrm>
        </p:spPr>
        <p:txBody>
          <a:bodyPr>
            <a:noAutofit/>
          </a:bodyPr>
          <a:lstStyle/>
          <a:p>
            <a:pPr marL="0" indent="0">
              <a:spcBef>
                <a:spcPts val="0"/>
              </a:spcBef>
              <a:buNone/>
            </a:pPr>
            <a:r>
              <a:rPr lang="en-US" sz="2000" dirty="0"/>
              <a:t>Cassandra’s neighbors were constantly fighting and throwing loud parties so she could never get any sleep. Her grades were suffering due to her lack of sleep so she tried asking her neighbors to stop being so loud. They never listened to her, so she bought some earplugs from the store to try to block out the noise and was finally able to get a full night’s sleep. </a:t>
            </a:r>
            <a:endParaRPr lang="en-US" sz="2000" dirty="0" smtClean="0"/>
          </a:p>
          <a:p>
            <a:pPr marL="0" indent="0">
              <a:spcBef>
                <a:spcPts val="0"/>
              </a:spcBef>
              <a:buNone/>
            </a:pPr>
            <a:endParaRPr lang="en-US" sz="2000" dirty="0"/>
          </a:p>
          <a:p>
            <a:pPr marL="0" indent="0">
              <a:spcBef>
                <a:spcPts val="0"/>
              </a:spcBef>
              <a:buNone/>
            </a:pPr>
            <a:r>
              <a:rPr lang="en-US" sz="2000" dirty="0"/>
              <a:t>Which of the following is an accurate summary of the passage?</a:t>
            </a:r>
          </a:p>
          <a:p>
            <a:pPr marL="0" indent="0">
              <a:spcBef>
                <a:spcPts val="0"/>
              </a:spcBef>
              <a:buNone/>
            </a:pPr>
            <a:r>
              <a:rPr lang="en-US" sz="2000" dirty="0"/>
              <a:t>A. Cassandra couldn’t sleep so her grades suffered. After she got earplugs her sleep improved. </a:t>
            </a:r>
          </a:p>
          <a:p>
            <a:pPr marL="0" indent="0">
              <a:spcBef>
                <a:spcPts val="0"/>
              </a:spcBef>
              <a:buNone/>
            </a:pPr>
            <a:r>
              <a:rPr lang="en-US" sz="2000" dirty="0"/>
              <a:t>B. Cassandra wanted to be able to sleep so she could do well in school, but her neighbors were loud so she got some earplugs and was able to sleep better.</a:t>
            </a:r>
          </a:p>
          <a:p>
            <a:pPr marL="0" indent="0">
              <a:spcBef>
                <a:spcPts val="0"/>
              </a:spcBef>
              <a:buNone/>
            </a:pPr>
            <a:r>
              <a:rPr lang="en-US" sz="2000" dirty="0"/>
              <a:t>C. Cassandra’s neighbors wanted to party so they didn't care about Cassandra.</a:t>
            </a:r>
          </a:p>
          <a:p>
            <a:pPr marL="0" indent="0">
              <a:spcBef>
                <a:spcPts val="0"/>
              </a:spcBef>
              <a:buNone/>
            </a:pPr>
            <a:r>
              <a:rPr lang="en-US" sz="2000" dirty="0"/>
              <a:t>D. Cassandra was mad at her neighbors for being loud so she bought earplugs to block them out. </a:t>
            </a:r>
          </a:p>
        </p:txBody>
      </p:sp>
    </p:spTree>
    <p:extLst>
      <p:ext uri="{BB962C8B-B14F-4D97-AF65-F5344CB8AC3E}">
        <p14:creationId xmlns:p14="http://schemas.microsoft.com/office/powerpoint/2010/main" val="141379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Raise your hand if you have any relatives who live up North.</a:t>
            </a:r>
          </a:p>
          <a:p>
            <a:r>
              <a:rPr lang="en-US" sz="3200" dirty="0" smtClean="0"/>
              <a:t>Where do they live?</a:t>
            </a:r>
          </a:p>
          <a:p>
            <a:r>
              <a:rPr lang="en-US" sz="3200" dirty="0" smtClean="0"/>
              <a:t>Do you know when they left?</a:t>
            </a:r>
          </a:p>
          <a:p>
            <a:r>
              <a:rPr lang="en-US" sz="3200" dirty="0" smtClean="0"/>
              <a:t>Do </a:t>
            </a:r>
            <a:r>
              <a:rPr lang="en-US" sz="3200" smtClean="0"/>
              <a:t>you know why</a:t>
            </a:r>
            <a:r>
              <a:rPr lang="en-US" sz="3200" dirty="0" smtClean="0"/>
              <a:t>?</a:t>
            </a:r>
            <a:endParaRPr lang="en-US" sz="3200" dirty="0"/>
          </a:p>
        </p:txBody>
      </p:sp>
      <p:sp>
        <p:nvSpPr>
          <p:cNvPr id="5" name="TextBox 4"/>
          <p:cNvSpPr txBox="1"/>
          <p:nvPr/>
        </p:nvSpPr>
        <p:spPr>
          <a:xfrm>
            <a:off x="779463" y="498325"/>
            <a:ext cx="7583488" cy="677108"/>
          </a:xfrm>
          <a:prstGeom prst="rect">
            <a:avLst/>
          </a:prstGeom>
          <a:noFill/>
        </p:spPr>
        <p:txBody>
          <a:bodyPr wrap="square" rtlCol="0">
            <a:spAutoFit/>
          </a:bodyPr>
          <a:lstStyle/>
          <a:p>
            <a:pPr algn="ctr"/>
            <a:r>
              <a:rPr lang="en-US" sz="3800" dirty="0" smtClean="0">
                <a:solidFill>
                  <a:schemeClr val="tx1">
                    <a:lumMod val="90000"/>
                    <a:lumOff val="10000"/>
                  </a:schemeClr>
                </a:solidFill>
                <a:latin typeface="Corbel (Headings)"/>
                <a:cs typeface="Corbel (Headings)"/>
              </a:rPr>
              <a:t>Question Time!</a:t>
            </a:r>
            <a:endParaRPr lang="en-US" sz="3800" dirty="0">
              <a:solidFill>
                <a:schemeClr val="tx1">
                  <a:lumMod val="90000"/>
                  <a:lumOff val="10000"/>
                </a:schemeClr>
              </a:solidFill>
              <a:latin typeface="Corbel (Headings)"/>
              <a:cs typeface="Corbel (Headings)"/>
            </a:endParaRPr>
          </a:p>
        </p:txBody>
      </p:sp>
    </p:spTree>
    <p:extLst>
      <p:ext uri="{BB962C8B-B14F-4D97-AF65-F5344CB8AC3E}">
        <p14:creationId xmlns:p14="http://schemas.microsoft.com/office/powerpoint/2010/main" val="346530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7583488" cy="893718"/>
          </a:xfrm>
        </p:spPr>
        <p:txBody>
          <a:bodyPr/>
          <a:lstStyle/>
          <a:p>
            <a:pPr algn="ctr"/>
            <a:r>
              <a:rPr lang="en-US" dirty="0" smtClean="0"/>
              <a:t>The Great Migration</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Read the article</a:t>
            </a:r>
          </a:p>
          <a:p>
            <a:r>
              <a:rPr lang="en-US" sz="3200" dirty="0" smtClean="0"/>
              <a:t>Complete the “Fab Four”</a:t>
            </a:r>
          </a:p>
          <a:p>
            <a:pPr lvl="1"/>
            <a:r>
              <a:rPr lang="en-US" sz="3000" dirty="0" smtClean="0"/>
              <a:t>Predict</a:t>
            </a:r>
          </a:p>
          <a:p>
            <a:pPr lvl="1"/>
            <a:r>
              <a:rPr lang="en-US" sz="3000" dirty="0" smtClean="0"/>
              <a:t>Question</a:t>
            </a:r>
          </a:p>
          <a:p>
            <a:pPr lvl="1"/>
            <a:r>
              <a:rPr lang="en-US" sz="3000" dirty="0" smtClean="0"/>
              <a:t>Clarify</a:t>
            </a:r>
          </a:p>
          <a:p>
            <a:pPr lvl="1"/>
            <a:r>
              <a:rPr lang="en-US" sz="3000" dirty="0" smtClean="0"/>
              <a:t>Summarize </a:t>
            </a:r>
          </a:p>
          <a:p>
            <a:r>
              <a:rPr lang="en-US" sz="3200" dirty="0" smtClean="0"/>
              <a:t>Think, pair, share!</a:t>
            </a:r>
            <a:endParaRPr lang="en-US" sz="3200" dirty="0"/>
          </a:p>
        </p:txBody>
      </p:sp>
    </p:spTree>
    <p:extLst>
      <p:ext uri="{BB962C8B-B14F-4D97-AF65-F5344CB8AC3E}">
        <p14:creationId xmlns:p14="http://schemas.microsoft.com/office/powerpoint/2010/main" val="154420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Video Break!</a:t>
            </a:r>
            <a:endParaRPr lang="en-US" dirty="0"/>
          </a:p>
        </p:txBody>
      </p:sp>
      <p:pic>
        <p:nvPicPr>
          <p:cNvPr id="6" name="Lucious Curtis and Willie Ford - Times is Getting Hard.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00238" y="1949450"/>
            <a:ext cx="5341937" cy="4006850"/>
          </a:xfrm>
        </p:spPr>
      </p:pic>
    </p:spTree>
    <p:extLst>
      <p:ext uri="{BB962C8B-B14F-4D97-AF65-F5344CB8AC3E}">
        <p14:creationId xmlns:p14="http://schemas.microsoft.com/office/powerpoint/2010/main" val="42158723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7583488" cy="893718"/>
          </a:xfrm>
        </p:spPr>
        <p:txBody>
          <a:bodyPr/>
          <a:lstStyle/>
          <a:p>
            <a:pPr algn="ctr"/>
            <a:r>
              <a:rPr lang="en-US" dirty="0" smtClean="0"/>
              <a:t>Times is </a:t>
            </a:r>
            <a:r>
              <a:rPr lang="en-US" dirty="0" err="1" smtClean="0"/>
              <a:t>Gettin</a:t>
            </a:r>
            <a:r>
              <a:rPr lang="en-US" dirty="0" smtClean="0"/>
              <a:t>’ Harder</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Read the lyrics</a:t>
            </a:r>
          </a:p>
          <a:p>
            <a:r>
              <a:rPr lang="en-US" sz="3200" dirty="0" smtClean="0"/>
              <a:t>Complete the “Fab Four”</a:t>
            </a:r>
          </a:p>
          <a:p>
            <a:pPr lvl="1"/>
            <a:r>
              <a:rPr lang="en-US" sz="3000" dirty="0" smtClean="0"/>
              <a:t>Predict</a:t>
            </a:r>
          </a:p>
          <a:p>
            <a:pPr lvl="1"/>
            <a:r>
              <a:rPr lang="en-US" sz="3000" dirty="0" smtClean="0"/>
              <a:t>Question</a:t>
            </a:r>
          </a:p>
          <a:p>
            <a:pPr lvl="1"/>
            <a:r>
              <a:rPr lang="en-US" sz="3000" dirty="0" smtClean="0"/>
              <a:t>Clarify</a:t>
            </a:r>
          </a:p>
          <a:p>
            <a:pPr lvl="1"/>
            <a:r>
              <a:rPr lang="en-US" sz="3000" dirty="0" smtClean="0"/>
              <a:t>Summarize </a:t>
            </a:r>
          </a:p>
          <a:p>
            <a:r>
              <a:rPr lang="en-US" sz="3200" dirty="0" smtClean="0"/>
              <a:t>Think, pair, share!</a:t>
            </a:r>
            <a:endParaRPr lang="en-US" sz="3200" dirty="0"/>
          </a:p>
        </p:txBody>
      </p:sp>
    </p:spTree>
    <p:extLst>
      <p:ext uri="{BB962C8B-B14F-4D97-AF65-F5344CB8AC3E}">
        <p14:creationId xmlns:p14="http://schemas.microsoft.com/office/powerpoint/2010/main" val="267305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Today we have learned that real world events can have an influence on popular music of the time. </a:t>
            </a:r>
          </a:p>
          <a:p>
            <a:r>
              <a:rPr lang="en-US" dirty="0" smtClean="0"/>
              <a:t>Write a paragraph about a song you know that has been influenced by current events. (Hint: Think of natural disasters, news stories, etc.) Also explain why you think musicians might talk about these current events in their songs. </a:t>
            </a:r>
          </a:p>
          <a:p>
            <a:endParaRPr lang="en-US" dirty="0"/>
          </a:p>
        </p:txBody>
      </p:sp>
    </p:spTree>
    <p:extLst>
      <p:ext uri="{BB962C8B-B14F-4D97-AF65-F5344CB8AC3E}">
        <p14:creationId xmlns:p14="http://schemas.microsoft.com/office/powerpoint/2010/main" val="4243183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2307</TotalTime>
  <Words>318</Words>
  <Application>Microsoft Office PowerPoint</Application>
  <PresentationFormat>On-screen Show (4:3)</PresentationFormat>
  <Paragraphs>32</Paragraphs>
  <Slides>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Corbel</vt:lpstr>
      <vt:lpstr>Corbel (Headings)</vt:lpstr>
      <vt:lpstr>Wingdings 2</vt:lpstr>
      <vt:lpstr>Pixel</vt:lpstr>
      <vt:lpstr>Bell Ringer!</vt:lpstr>
      <vt:lpstr>PowerPoint Presentation</vt:lpstr>
      <vt:lpstr>The Great Migration</vt:lpstr>
      <vt:lpstr>Video Break!</vt:lpstr>
      <vt:lpstr>Times is Gettin’ Harder</vt:lpstr>
      <vt:lpstr>PowerPoint Presentation</vt:lpstr>
    </vt:vector>
  </TitlesOfParts>
  <Company>Mississippi Teacher Corps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Duff</dc:creator>
  <cp:lastModifiedBy>Lee Aylward</cp:lastModifiedBy>
  <cp:revision>15</cp:revision>
  <dcterms:created xsi:type="dcterms:W3CDTF">2015-06-25T12:51:40Z</dcterms:created>
  <dcterms:modified xsi:type="dcterms:W3CDTF">2015-07-10T13:50:19Z</dcterms:modified>
</cp:coreProperties>
</file>